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95" r:id="rId10"/>
    <p:sldId id="268" r:id="rId11"/>
    <p:sldId id="297" r:id="rId12"/>
    <p:sldId id="271" r:id="rId13"/>
    <p:sldId id="270" r:id="rId14"/>
    <p:sldId id="272" r:id="rId15"/>
    <p:sldId id="296" r:id="rId16"/>
    <p:sldId id="273" r:id="rId17"/>
    <p:sldId id="298" r:id="rId18"/>
    <p:sldId id="275" r:id="rId19"/>
    <p:sldId id="299" r:id="rId20"/>
    <p:sldId id="277" r:id="rId21"/>
    <p:sldId id="278" r:id="rId22"/>
    <p:sldId id="279" r:id="rId23"/>
    <p:sldId id="280" r:id="rId24"/>
    <p:sldId id="283" r:id="rId25"/>
    <p:sldId id="300" r:id="rId26"/>
    <p:sldId id="281" r:id="rId27"/>
    <p:sldId id="301" r:id="rId28"/>
    <p:sldId id="285" r:id="rId29"/>
    <p:sldId id="302" r:id="rId30"/>
    <p:sldId id="287" r:id="rId31"/>
    <p:sldId id="303" r:id="rId32"/>
    <p:sldId id="289" r:id="rId33"/>
    <p:sldId id="307" r:id="rId34"/>
    <p:sldId id="291" r:id="rId35"/>
    <p:sldId id="304" r:id="rId36"/>
    <p:sldId id="293" r:id="rId37"/>
    <p:sldId id="30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65" autoAdjust="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594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9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84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95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6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93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3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6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55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3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EFF9E-534F-4F7A-A449-BEBE8C9C8A48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7B023-7D12-46F7-BBC7-7735A44590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61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55676" y="692696"/>
            <a:ext cx="5832648" cy="27534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pic>
        <p:nvPicPr>
          <p:cNvPr id="1027" name="Picture 3" descr="D:\ВСЕ ДЛЯ ФОТОШОПА\КАРТИНКИ\корзины\0_72cff_c81faebb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864" y="2513947"/>
            <a:ext cx="22987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ВСЕ ДЛЯ ФОТОШОПА\КАРТИНКИ\корзины\0_72d01_a00a831a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5495453"/>
            <a:ext cx="1362547" cy="136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ВСЕ ДЛЯ ФОТОШОПА\КАРТИНКИ\корзины\0_72d08_8e7a9d0_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48000"/>
            <a:ext cx="3810000" cy="381000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55776" y="1124743"/>
            <a:ext cx="4320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spc="440" dirty="0">
                <a:solidFill>
                  <a:schemeClr val="accent3">
                    <a:lumMod val="50000"/>
                  </a:schemeClr>
                </a:solidFill>
                <a:latin typeface="Candara" pitchFamily="34" charset="0"/>
              </a:rPr>
              <a:t>ЗАГАДКИ</a:t>
            </a:r>
          </a:p>
          <a:p>
            <a:pPr algn="ctr"/>
            <a:r>
              <a:rPr lang="ru-RU" sz="6000" b="1" spc="440" dirty="0">
                <a:solidFill>
                  <a:schemeClr val="accent3">
                    <a:lumMod val="50000"/>
                  </a:schemeClr>
                </a:solidFill>
                <a:latin typeface="Candara" pitchFamily="34" charset="0"/>
              </a:rPr>
              <a:t>ПРО ВЕЩИ </a:t>
            </a:r>
            <a:endParaRPr lang="ru-RU" sz="6000" spc="44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1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600" y="1124744"/>
            <a:ext cx="36724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— услужливый пузан.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Всех охотно угощаю.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То молчу, как истукан. 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то песни распеваю.</a:t>
            </a:r>
          </a:p>
          <a:p>
            <a:endParaRPr lang="ru-RU" dirty="0"/>
          </a:p>
        </p:txBody>
      </p:sp>
      <p:sp>
        <p:nvSpPr>
          <p:cNvPr id="7" name="Багетная рамка 6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9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600" y="1124744"/>
            <a:ext cx="36724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— услужливый пузан.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Всех охотно угощаю.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То молчу, как истукан. 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то песни распеваю.</a:t>
            </a:r>
          </a:p>
          <a:p>
            <a:endParaRPr lang="ru-RU" dirty="0"/>
          </a:p>
        </p:txBody>
      </p:sp>
      <p:pic>
        <p:nvPicPr>
          <p:cNvPr id="3074" name="Picture 2" descr="D:\ВСЕ ДЛЯ ФОТОШОПА\КАРТИНКИ\корзины\ed0ea5562f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012" y="1733711"/>
            <a:ext cx="3378545" cy="450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САМОВАР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2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9" name="Прямоугольник 8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1124744"/>
            <a:ext cx="41764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Рядом разные подружки,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Но похожи друг на дружку.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они сидят друг в дружке,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всего одна игрушка.</a:t>
            </a:r>
          </a:p>
          <a:p>
            <a:endParaRPr lang="ru-RU" dirty="0"/>
          </a:p>
        </p:txBody>
      </p:sp>
      <p:sp>
        <p:nvSpPr>
          <p:cNvPr id="10" name="Багетная рамка 9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83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115988" y="908720"/>
            <a:ext cx="356046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МАТРЕШКИ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1124744"/>
            <a:ext cx="41764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Рядом разные подружки,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Но похожи друг на дружку.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они сидят друг в дружке,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всего одна игрушка.</a:t>
            </a:r>
          </a:p>
          <a:p>
            <a:endParaRPr lang="ru-RU" dirty="0"/>
          </a:p>
        </p:txBody>
      </p:sp>
      <p:pic>
        <p:nvPicPr>
          <p:cNvPr id="6146" name="Picture 2" descr="C:\Users\ОЗОНОВА ОЛЬГА\Downloads\Matreshki_byGalinaV\matreshka_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60834" y="2132856"/>
            <a:ext cx="1776746" cy="332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ОЗОНОВА ОЛЬГА\Downloads\Matreshki_byGalinaV\matreshka_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21173" y="3212976"/>
            <a:ext cx="1328132" cy="24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9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51620" y="1283110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с ножками, но не хожу,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Со спинкой, но не лежу,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Садитесь вы - я не сижу.</a:t>
            </a:r>
          </a:p>
          <a:p>
            <a:endParaRPr lang="ru-RU" sz="3600" b="1" dirty="0">
              <a:solidFill>
                <a:schemeClr val="accent3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63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D:\ВСЕ ДЛЯ ФОТОШОПА\КАРТИНКИ\корзины\0_504be_8d5e5de6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7966"/>
            <a:ext cx="4445000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1620" y="1283110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с ножками, но не хожу,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Со спинкой, но не лежу,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Садитесь вы - я не сижу.</a:t>
            </a:r>
          </a:p>
          <a:p>
            <a:endParaRPr lang="ru-RU" sz="3600" b="1" dirty="0">
              <a:solidFill>
                <a:schemeClr val="accent3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СТУЛ</a:t>
            </a:r>
          </a:p>
        </p:txBody>
      </p:sp>
    </p:spTree>
    <p:extLst>
      <p:ext uri="{BB962C8B-B14F-4D97-AF65-F5344CB8AC3E}">
        <p14:creationId xmlns:p14="http://schemas.microsoft.com/office/powerpoint/2010/main" val="4348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88639" y="922241"/>
            <a:ext cx="42154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 смотрел в окошко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Был один Антошка,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Посмотрел в окошко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Там второй Антошка!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Что это за окошко,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Куда смотрел Антошка?</a:t>
            </a:r>
          </a:p>
        </p:txBody>
      </p:sp>
    </p:spTree>
    <p:extLst>
      <p:ext uri="{BB962C8B-B14F-4D97-AF65-F5344CB8AC3E}">
        <p14:creationId xmlns:p14="http://schemas.microsoft.com/office/powerpoint/2010/main" val="75228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88639" y="922241"/>
            <a:ext cx="42154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 смотрел в окошко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Был один Антошка,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Посмотрел в окошко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Там второй Антошка!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Что это за окошко,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Куда смотрел Антошка?</a:t>
            </a:r>
          </a:p>
        </p:txBody>
      </p:sp>
      <p:pic>
        <p:nvPicPr>
          <p:cNvPr id="7171" name="Picture 3" descr="D:\ВСЕ ДЛЯ ФОТОШОПА\КАРТИНКИ\корзины\102947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01972"/>
            <a:ext cx="2384714" cy="41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ЗЕРКАЛО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46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3384376" cy="4896544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носу сидели,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мир глядели,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За уши держались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920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3384376" cy="4896544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носу сидели,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мир глядели,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За уши держались</a:t>
            </a:r>
            <a:r>
              <a:rPr lang="ru-RU" dirty="0"/>
              <a:t>.</a:t>
            </a:r>
          </a:p>
        </p:txBody>
      </p:sp>
      <p:pic>
        <p:nvPicPr>
          <p:cNvPr id="9218" name="Picture 2" descr="D:\ВСЕ ДЛЯ ФОТОШОПА\КАРТИНКИ\корзины\7917c41a366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1431">
            <a:off x="3995936" y="3890945"/>
            <a:ext cx="4441874" cy="156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ОЧКИ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49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412776"/>
            <a:ext cx="33843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Заклеили клеем прочно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ко мне прислали срочно.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его не пожалею,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Получу и вмиг расклею.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206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827584" y="1268760"/>
            <a:ext cx="403244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Заклеили клеем прочно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ко мне прислали срочно.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его не пожалею,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Получу и вмиг расклею.</a:t>
            </a:r>
          </a:p>
          <a:p>
            <a:endParaRPr lang="ru-RU" dirty="0"/>
          </a:p>
        </p:txBody>
      </p:sp>
      <p:pic>
        <p:nvPicPr>
          <p:cNvPr id="10243" name="Picture 3" descr="D:\ВСЕ ДЛЯ ФОТОШОПА\КАРТИНКИ\корзины\c8f49f6d6d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7052">
            <a:off x="5038131" y="3464507"/>
            <a:ext cx="3787578" cy="263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КОНВЕРТ</a:t>
            </a:r>
          </a:p>
        </p:txBody>
      </p:sp>
    </p:spTree>
    <p:extLst>
      <p:ext uri="{BB962C8B-B14F-4D97-AF65-F5344CB8AC3E}">
        <p14:creationId xmlns:p14="http://schemas.microsoft.com/office/powerpoint/2010/main" val="161920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1340768"/>
            <a:ext cx="38164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Гуляю я и в дождь, и в зной,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Характер у меня такой.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206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1340768"/>
            <a:ext cx="38164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Гуляю я и в дождь, и в зной,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Характер у меня такой.</a:t>
            </a:r>
          </a:p>
          <a:p>
            <a:endParaRPr lang="ru-RU" dirty="0"/>
          </a:p>
        </p:txBody>
      </p:sp>
      <p:pic>
        <p:nvPicPr>
          <p:cNvPr id="7" name="Picture 2" descr="D:\ВСЕ ДЛЯ ФОТОШОПА\КАРТИНКИ\корзины\0_4fe28_95b2030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7076">
            <a:off x="4804953" y="2739337"/>
            <a:ext cx="3889702" cy="329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ЗОНТ</a:t>
            </a:r>
          </a:p>
        </p:txBody>
      </p:sp>
    </p:spTree>
    <p:extLst>
      <p:ext uri="{BB962C8B-B14F-4D97-AF65-F5344CB8AC3E}">
        <p14:creationId xmlns:p14="http://schemas.microsoft.com/office/powerpoint/2010/main" val="324145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340768"/>
            <a:ext cx="352839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Стоит столбом, горит огнем,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жару,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пару,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угольев.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299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93" y="-40613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340768"/>
            <a:ext cx="352839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Стоит столбом, горит огнем,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жару,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пару,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угольев.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811" y="2631702"/>
            <a:ext cx="3614668" cy="3605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СВЕЧА</a:t>
            </a:r>
          </a:p>
        </p:txBody>
      </p:sp>
    </p:spTree>
    <p:extLst>
      <p:ext uri="{BB962C8B-B14F-4D97-AF65-F5344CB8AC3E}">
        <p14:creationId xmlns:p14="http://schemas.microsoft.com/office/powerpoint/2010/main" val="226272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908720"/>
            <a:ext cx="3888432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43608" y="1268760"/>
            <a:ext cx="352535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У маленькой Катюши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Уселся на макушке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 мотылек, не птичка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Держит две косички.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3888432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43608" y="1268760"/>
            <a:ext cx="352535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У маленькой Катюши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Уселся на макушке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 мотылек, не птичка -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Держит две косички.</a:t>
            </a:r>
          </a:p>
          <a:p>
            <a:endParaRPr lang="ru-RU" dirty="0"/>
          </a:p>
        </p:txBody>
      </p:sp>
      <p:pic>
        <p:nvPicPr>
          <p:cNvPr id="2050" name="Picture 2" descr="C:\Users\ОЗОНОВА ОЛЬГА\Downloads\B_L\Бантики и ленточки\BVS Chocolate bow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20888"/>
            <a:ext cx="4376738" cy="351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БАНТ</a:t>
            </a:r>
          </a:p>
        </p:txBody>
      </p:sp>
    </p:spTree>
    <p:extLst>
      <p:ext uri="{BB962C8B-B14F-4D97-AF65-F5344CB8AC3E}">
        <p14:creationId xmlns:p14="http://schemas.microsoft.com/office/powerpoint/2010/main" val="88090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412776"/>
            <a:ext cx="33123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Этот глаз - особый глаз.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Быстро взглянет он на вас,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появится на свет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Самый точный ваш портрет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5625" y="908720"/>
            <a:ext cx="3688343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83612" y="1412776"/>
            <a:ext cx="33123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Этот глаз - особый глаз.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Быстро взглянет он на вас,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появится на свет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Самый точный ваш портрет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95625" y="908720"/>
            <a:ext cx="3688343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83612" y="1412776"/>
            <a:ext cx="33123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Этот глаз - особый глаз.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Быстро взглянет он на вас,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появится на свет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Самый точный ваш портрет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06662"/>
            <a:ext cx="4604898" cy="3630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3968" y="908720"/>
            <a:ext cx="471601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ФОТОАППАРАТ</a:t>
            </a:r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340768"/>
            <a:ext cx="352839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Вспушит она свои бока,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Свои четыре уголка,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тебя, как ночь настанет,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равно к себе притянет.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15616" y="1340768"/>
            <a:ext cx="352839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Вспушит она свои бока,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Свои четыре уголка,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 тебя, как ночь настанет,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равно к себе притянет.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5825">
            <a:off x="4245806" y="2337893"/>
            <a:ext cx="4842060" cy="317511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5115988" y="908720"/>
            <a:ext cx="356046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ПОДУШКА</a:t>
            </a:r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340768"/>
            <a:ext cx="33843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Хохотун Егорка взялся за уборку,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 пляс по комнате пошел,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Оглянулся - чистый пол.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340768"/>
            <a:ext cx="33843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Хохотун Егорка взялся за уборку,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 пляс по комнате пошел,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Оглянулся - чистый пол.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403" y="2238092"/>
            <a:ext cx="2321692" cy="3999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ВЕНИК</a:t>
            </a:r>
          </a:p>
        </p:txBody>
      </p:sp>
    </p:spTree>
    <p:extLst>
      <p:ext uri="{BB962C8B-B14F-4D97-AF65-F5344CB8AC3E}">
        <p14:creationId xmlns:p14="http://schemas.microsoft.com/office/powerpoint/2010/main" val="309804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412776"/>
            <a:ext cx="33123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Кто приходит, кто уходит,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ее за ручку водят.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412776"/>
            <a:ext cx="33123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Кто приходит, кто уходит,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Все ее за ручку водят.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3185286" cy="44644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ДВЕРЬ</a:t>
            </a:r>
          </a:p>
        </p:txBody>
      </p:sp>
    </p:spTree>
    <p:extLst>
      <p:ext uri="{BB962C8B-B14F-4D97-AF65-F5344CB8AC3E}">
        <p14:creationId xmlns:p14="http://schemas.microsoft.com/office/powerpoint/2010/main" val="111436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340768"/>
            <a:ext cx="3600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Твой хвостик я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 руке держал,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Ты полетел,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побежал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624" y="1340768"/>
            <a:ext cx="3600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Твой хвостик я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 руке держал,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Ты полетел, 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побежал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911" y="2011436"/>
            <a:ext cx="2664862" cy="42258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ШАРИК</a:t>
            </a:r>
          </a:p>
        </p:txBody>
      </p:sp>
    </p:spTree>
    <p:extLst>
      <p:ext uri="{BB962C8B-B14F-4D97-AF65-F5344CB8AC3E}">
        <p14:creationId xmlns:p14="http://schemas.microsoft.com/office/powerpoint/2010/main" val="393614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43608" y="1340768"/>
            <a:ext cx="3600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квадратиках доски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Короли свели полки.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Нет для боя у полков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патронов, ни штыков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43608" y="1340768"/>
            <a:ext cx="3600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На квадратиках доски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Короли свели полки.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Нет для боя у полков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Ни патронов, ни штыков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40" y="4077072"/>
            <a:ext cx="4899740" cy="1788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56046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ШАХМАТЫ</a:t>
            </a:r>
          </a:p>
        </p:txBody>
      </p:sp>
    </p:spTree>
    <p:extLst>
      <p:ext uri="{BB962C8B-B14F-4D97-AF65-F5344CB8AC3E}">
        <p14:creationId xmlns:p14="http://schemas.microsoft.com/office/powerpoint/2010/main" val="113511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1326458"/>
            <a:ext cx="36004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Плещет теплая волна,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Под волною белизна.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Отгадайте, вспомните,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Что за море в комнате?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1326458"/>
            <a:ext cx="36004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Плещет теплая волна,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Под волною белизна.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Отгадайте, вспомните,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Что за море в комнате?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71040"/>
            <a:ext cx="4117124" cy="28662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ВАННА</a:t>
            </a:r>
          </a:p>
        </p:txBody>
      </p:sp>
    </p:spTree>
    <p:extLst>
      <p:ext uri="{BB962C8B-B14F-4D97-AF65-F5344CB8AC3E}">
        <p14:creationId xmlns:p14="http://schemas.microsoft.com/office/powerpoint/2010/main" val="15514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340768"/>
            <a:ext cx="3672408" cy="295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Внутри — пустой,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голос — густой.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Сам молчит,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бьют — ворчит</a:t>
            </a:r>
          </a:p>
        </p:txBody>
      </p:sp>
    </p:spTree>
    <p:extLst>
      <p:ext uri="{BB962C8B-B14F-4D97-AF65-F5344CB8AC3E}">
        <p14:creationId xmlns:p14="http://schemas.microsoft.com/office/powerpoint/2010/main" val="1220652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5616" y="1340768"/>
            <a:ext cx="3672408" cy="295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Внутри — пустой,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голос — густой.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Сам молчит,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А бьют — ворчит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40" y="1772816"/>
            <a:ext cx="2408768" cy="44644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15988" y="908720"/>
            <a:ext cx="31683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БАРАБАН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2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5364088" y="4293096"/>
            <a:ext cx="3096344" cy="1944216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59632" y="1268760"/>
            <a:ext cx="31683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подмышкой посижу</a:t>
            </a:r>
          </a:p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 и что делать укажу: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Или уложу в кровать, </a:t>
            </a:r>
          </a:p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или разрешу гулять</a:t>
            </a:r>
          </a:p>
        </p:txBody>
      </p:sp>
    </p:spTree>
    <p:extLst>
      <p:ext uri="{BB962C8B-B14F-4D97-AF65-F5344CB8AC3E}">
        <p14:creationId xmlns:p14="http://schemas.microsoft.com/office/powerpoint/2010/main" val="932738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22705" cy="6912000"/>
          </a:xfrm>
        </p:spPr>
      </p:pic>
      <p:sp>
        <p:nvSpPr>
          <p:cNvPr id="6" name="Прямоугольник 5"/>
          <p:cNvSpPr/>
          <p:nvPr/>
        </p:nvSpPr>
        <p:spPr>
          <a:xfrm>
            <a:off x="827584" y="908720"/>
            <a:ext cx="4176464" cy="5328592"/>
          </a:xfrm>
          <a:prstGeom prst="rect">
            <a:avLst/>
          </a:prstGeom>
          <a:solidFill>
            <a:srgbClr val="EDD4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59632" y="1268760"/>
            <a:ext cx="31683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Я подмышкой посижу </a:t>
            </a:r>
          </a:p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 и что делать укажу: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Или уложу в кровать, </a:t>
            </a:r>
          </a:p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или разрешу гулять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61645"/>
            <a:ext cx="3885910" cy="3875667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812360" y="6309320"/>
            <a:ext cx="864096" cy="43204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04048" y="908720"/>
            <a:ext cx="367240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ГРАДУСНИК</a:t>
            </a:r>
          </a:p>
        </p:txBody>
      </p:sp>
    </p:spTree>
    <p:extLst>
      <p:ext uri="{BB962C8B-B14F-4D97-AF65-F5344CB8AC3E}">
        <p14:creationId xmlns:p14="http://schemas.microsoft.com/office/powerpoint/2010/main" val="209728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241</Words>
  <Application>Microsoft Office PowerPoint</Application>
  <PresentationFormat>Экран (4:3)</PresentationFormat>
  <Paragraphs>71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Pirat.ca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ОЗОНОВА ОЛЬГА</dc:creator>
  <cp:keywords>загадки вещи</cp:keywords>
  <cp:lastModifiedBy>Windows User</cp:lastModifiedBy>
  <cp:revision>47</cp:revision>
  <dcterms:created xsi:type="dcterms:W3CDTF">2012-05-06T14:23:57Z</dcterms:created>
  <dcterms:modified xsi:type="dcterms:W3CDTF">2020-04-20T17:26:34Z</dcterms:modified>
  <cp:contentStatus/>
</cp:coreProperties>
</file>